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761E7C-B08D-4BFC-AE6A-BE664E4A76A6}" type="datetimeFigureOut">
              <a:rPr lang="en-US" smtClean="0"/>
              <a:pPr/>
              <a:t>7/20/2015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8B9EA79-CE4B-4270-897C-CDF84E8D6B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1840’s: The Politics of Boom and Bust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Election of 1836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Jackson’s retirement allows his vice-president to be elected</a:t>
            </a:r>
          </a:p>
          <a:p>
            <a:endParaRPr lang="en-US" dirty="0" smtClean="0"/>
          </a:p>
          <a:p>
            <a:r>
              <a:rPr lang="en-US" dirty="0" smtClean="0"/>
              <a:t>Martin Van Buren elected 8</a:t>
            </a:r>
            <a:r>
              <a:rPr lang="en-US" baseline="30000" dirty="0" smtClean="0"/>
              <a:t>th</a:t>
            </a:r>
            <a:r>
              <a:rPr lang="en-US" dirty="0" smtClean="0"/>
              <a:t> President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399"/>
            <a:ext cx="4191000" cy="556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 for Laughs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64298"/>
            <a:ext cx="8382000" cy="55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Panic of 1837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Jackson’s war on the Bank of the United States leaves the country ill-prepared for recession in 1837</a:t>
            </a:r>
          </a:p>
          <a:p>
            <a:endParaRPr lang="en-US" dirty="0" smtClean="0"/>
          </a:p>
          <a:p>
            <a:r>
              <a:rPr lang="en-US" dirty="0" smtClean="0"/>
              <a:t>Recession becomes </a:t>
            </a:r>
            <a:r>
              <a:rPr lang="en-US" dirty="0" smtClean="0"/>
              <a:t>depression that </a:t>
            </a:r>
            <a:r>
              <a:rPr lang="en-US" dirty="0" smtClean="0"/>
              <a:t>lasts 5 years</a:t>
            </a:r>
          </a:p>
          <a:p>
            <a:endParaRPr lang="en-US" dirty="0" smtClean="0"/>
          </a:p>
          <a:p>
            <a:r>
              <a:rPr lang="en-US" u="sng" dirty="0" smtClean="0"/>
              <a:t>Whig Party forms composed of people who hate Jackson’s policies (Mostly angry Democrats)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 of 1840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2065"/>
            <a:ext cx="4114800" cy="546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1" y="1429314"/>
            <a:ext cx="4544468" cy="542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William Henry Harrison, 1841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Elected in November, 1840</a:t>
            </a:r>
          </a:p>
          <a:p>
            <a:endParaRPr lang="en-US" dirty="0" smtClean="0"/>
          </a:p>
          <a:p>
            <a:r>
              <a:rPr lang="en-US" dirty="0" smtClean="0"/>
              <a:t>Oldest President to Date – Age: 68</a:t>
            </a:r>
          </a:p>
          <a:p>
            <a:endParaRPr lang="en-US" dirty="0" smtClean="0"/>
          </a:p>
          <a:p>
            <a:r>
              <a:rPr lang="en-US" dirty="0" smtClean="0"/>
              <a:t>Gives longest inaugural address ever: 2 Hours 31 Minutes (In the rain with no coat)</a:t>
            </a:r>
          </a:p>
          <a:p>
            <a:endParaRPr lang="en-US" dirty="0" smtClean="0"/>
          </a:p>
          <a:p>
            <a:r>
              <a:rPr lang="en-US" dirty="0" smtClean="0"/>
              <a:t>Gets sick</a:t>
            </a:r>
          </a:p>
          <a:p>
            <a:endParaRPr lang="en-US" dirty="0" smtClean="0"/>
          </a:p>
          <a:p>
            <a:r>
              <a:rPr lang="en-US" dirty="0" smtClean="0"/>
              <a:t>Dead 31 days later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572000" cy="546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Tyler, 1841-1845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Elected Harrison’s Vice-President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Whig Party member</a:t>
            </a:r>
          </a:p>
          <a:p>
            <a:endParaRPr lang="en-US" dirty="0" smtClean="0"/>
          </a:p>
          <a:p>
            <a:r>
              <a:rPr lang="en-US" dirty="0" smtClean="0"/>
              <a:t>Turns out he’s actually a Democrat</a:t>
            </a:r>
          </a:p>
          <a:p>
            <a:endParaRPr lang="en-US" dirty="0" smtClean="0"/>
          </a:p>
          <a:p>
            <a:r>
              <a:rPr lang="en-US" dirty="0" smtClean="0"/>
              <a:t>Whigs never bothered to check if he was a member of their party</a:t>
            </a:r>
          </a:p>
          <a:p>
            <a:endParaRPr lang="en-US" dirty="0" smtClean="0"/>
          </a:p>
          <a:p>
            <a:r>
              <a:rPr lang="en-US" dirty="0" smtClean="0"/>
              <a:t>Got fired from both the Democratic and Whig Parties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267200" cy="552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16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403</TotalTime>
  <Words>212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Metro</vt:lpstr>
      <vt:lpstr>The 1840’s: The Politics of Boom and Bust</vt:lpstr>
      <vt:lpstr>The Election of 1836</vt:lpstr>
      <vt:lpstr>Just for Laughs</vt:lpstr>
      <vt:lpstr>Panic of 1837</vt:lpstr>
      <vt:lpstr>Election of 1840</vt:lpstr>
      <vt:lpstr>William Henry Harrison, 1841</vt:lpstr>
      <vt:lpstr>John Tyler, 1841-1845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1840’s: The Politics of Boom and Bust</dc:title>
  <dc:creator>Lawrence Ashley Staten</dc:creator>
  <cp:lastModifiedBy>Lawrence Staten</cp:lastModifiedBy>
  <cp:revision>6</cp:revision>
  <dcterms:created xsi:type="dcterms:W3CDTF">2011-05-26T11:52:35Z</dcterms:created>
  <dcterms:modified xsi:type="dcterms:W3CDTF">2015-07-21T04:03:00Z</dcterms:modified>
</cp:coreProperties>
</file>